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3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6/5/2019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6/5/2019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E4EE7-B01B-42E1-AB01-7E209F9FD7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 Generating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9FB19-3D4A-4C98-8B85-F9202E2F14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5/Jun/2019</a:t>
            </a:r>
          </a:p>
        </p:txBody>
      </p:sp>
    </p:spTree>
    <p:extLst>
      <p:ext uri="{BB962C8B-B14F-4D97-AF65-F5344CB8AC3E}">
        <p14:creationId xmlns:p14="http://schemas.microsoft.com/office/powerpoint/2010/main" val="2894795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/>
              <a:t>Progress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dirty="0"/>
              <a:t>Experiment1: ML</a:t>
            </a:r>
          </a:p>
          <a:p>
            <a:r>
              <a:rPr lang="en-US" dirty="0"/>
              <a:t>YOLOv3 + VGG16 </a:t>
            </a:r>
          </a:p>
          <a:p>
            <a:r>
              <a:rPr lang="en-US" dirty="0"/>
              <a:t>Trained on 450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850D8-28F8-4D13-A19A-EEBA4DD9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540" y="71026"/>
            <a:ext cx="6202567" cy="2527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8C0414-BA5F-4137-BE0A-9C8915F4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34" y="3719022"/>
            <a:ext cx="5107524" cy="2553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F8A374-9AB9-45A4-90A4-15716A0CE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191" y="3138978"/>
            <a:ext cx="6676916" cy="294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95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/>
              <a:t>Progress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dirty="0"/>
              <a:t>Experiment1: ML </a:t>
            </a:r>
          </a:p>
          <a:p>
            <a:r>
              <a:rPr lang="en-US" dirty="0"/>
              <a:t>YOLOv3 + VGG16 </a:t>
            </a:r>
          </a:p>
          <a:p>
            <a:r>
              <a:rPr lang="en-US" dirty="0"/>
              <a:t>Trained on 450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E044A-1D62-477F-B2BF-A2D590240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284907"/>
            <a:ext cx="6684927" cy="2984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42AF7F-66EB-4D69-821E-4AEA636BD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589020"/>
            <a:ext cx="6766648" cy="2984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21E499-DDF2-4760-8CE3-F3D18999D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10" y="3931944"/>
            <a:ext cx="4944470" cy="21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79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/>
              <a:t>Progress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222242" cy="3931920"/>
          </a:xfrm>
        </p:spPr>
        <p:txBody>
          <a:bodyPr>
            <a:normAutofit/>
          </a:bodyPr>
          <a:lstStyle/>
          <a:p>
            <a:r>
              <a:rPr lang="en-US" dirty="0"/>
              <a:t>Experiment2: </a:t>
            </a:r>
            <a:r>
              <a:rPr lang="en-US" altLang="zh-CN" dirty="0"/>
              <a:t>CV</a:t>
            </a:r>
          </a:p>
          <a:p>
            <a:r>
              <a:rPr lang="en-US" altLang="zh-CN" dirty="0"/>
              <a:t>First Stage Purpose:</a:t>
            </a:r>
          </a:p>
          <a:p>
            <a:r>
              <a:rPr lang="en-US" altLang="zh-CN" dirty="0"/>
              <a:t>Detect the rectangle areas that are colorful and complex in an 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62F2EE-D184-4F59-BF2E-3716EF3C2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093" y="171450"/>
            <a:ext cx="3233162" cy="635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94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/>
              <a:t>Progress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2512174" cy="3931920"/>
          </a:xfrm>
        </p:spPr>
        <p:txBody>
          <a:bodyPr>
            <a:normAutofit/>
          </a:bodyPr>
          <a:lstStyle/>
          <a:p>
            <a:r>
              <a:rPr lang="en-US" dirty="0"/>
              <a:t>Experiment2: </a:t>
            </a:r>
            <a:r>
              <a:rPr lang="en-US" altLang="zh-CN" dirty="0"/>
              <a:t>CV</a:t>
            </a:r>
          </a:p>
          <a:p>
            <a:r>
              <a:rPr lang="en-US" altLang="zh-CN" dirty="0"/>
              <a:t>Preprocess:</a:t>
            </a:r>
          </a:p>
          <a:p>
            <a:r>
              <a:rPr lang="en-US" altLang="zh-CN" dirty="0"/>
              <a:t>Calculate Gradient + Median Filter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62F2EE-D184-4F59-BF2E-3716EF3C2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419" y="162119"/>
            <a:ext cx="3233162" cy="6355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7C802A-366C-40F6-9241-756DF282E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763" y="80010"/>
            <a:ext cx="3282270" cy="643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11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/>
              <a:t>Progress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2512174" cy="3931920"/>
          </a:xfrm>
        </p:spPr>
        <p:txBody>
          <a:bodyPr>
            <a:normAutofit/>
          </a:bodyPr>
          <a:lstStyle/>
          <a:p>
            <a:r>
              <a:rPr lang="en-US" dirty="0"/>
              <a:t>Experiment2: </a:t>
            </a:r>
            <a:r>
              <a:rPr lang="en-US" altLang="zh-CN" dirty="0"/>
              <a:t>CV</a:t>
            </a:r>
          </a:p>
          <a:p>
            <a:r>
              <a:rPr lang="en-US" altLang="zh-CN" dirty="0"/>
              <a:t>Attemt1: </a:t>
            </a:r>
          </a:p>
          <a:p>
            <a:r>
              <a:rPr lang="en-US" altLang="zh-CN" dirty="0"/>
              <a:t>Gradient + Edge + </a:t>
            </a:r>
            <a:r>
              <a:rPr lang="en-US" altLang="zh-CN" dirty="0" err="1"/>
              <a:t>Findcountours</a:t>
            </a:r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4F42A4-105C-4DF2-9370-2C390EB4E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315" y="238746"/>
            <a:ext cx="3253369" cy="638050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DEE273-3B07-48B8-810F-A58D48301AEE}"/>
              </a:ext>
            </a:extLst>
          </p:cNvPr>
          <p:cNvSpPr txBox="1">
            <a:spLocks/>
          </p:cNvSpPr>
          <p:nvPr/>
        </p:nvSpPr>
        <p:spPr>
          <a:xfrm>
            <a:off x="8762315" y="2286000"/>
            <a:ext cx="2512174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Issue:</a:t>
            </a:r>
          </a:p>
          <a:p>
            <a:r>
              <a:rPr lang="en-US" altLang="zh-CN" dirty="0"/>
              <a:t>Hard to recognize the rectangle </a:t>
            </a:r>
          </a:p>
        </p:txBody>
      </p:sp>
    </p:spTree>
    <p:extLst>
      <p:ext uri="{BB962C8B-B14F-4D97-AF65-F5344CB8AC3E}">
        <p14:creationId xmlns:p14="http://schemas.microsoft.com/office/powerpoint/2010/main" val="1569538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/>
              <a:t>Progress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2512174" cy="3931920"/>
          </a:xfrm>
        </p:spPr>
        <p:txBody>
          <a:bodyPr>
            <a:normAutofit/>
          </a:bodyPr>
          <a:lstStyle/>
          <a:p>
            <a:r>
              <a:rPr lang="en-US" dirty="0"/>
              <a:t>Experiment2: </a:t>
            </a:r>
            <a:r>
              <a:rPr lang="en-US" altLang="zh-CN" dirty="0"/>
              <a:t>CV</a:t>
            </a:r>
          </a:p>
          <a:p>
            <a:r>
              <a:rPr lang="en-US" altLang="zh-CN" dirty="0"/>
              <a:t>Attemt1: </a:t>
            </a:r>
          </a:p>
          <a:p>
            <a:r>
              <a:rPr lang="en-US" altLang="zh-CN" dirty="0"/>
              <a:t>Gradient + Edge + Hough Transform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DEE273-3B07-48B8-810F-A58D48301AEE}"/>
              </a:ext>
            </a:extLst>
          </p:cNvPr>
          <p:cNvSpPr txBox="1">
            <a:spLocks/>
          </p:cNvSpPr>
          <p:nvPr/>
        </p:nvSpPr>
        <p:spPr>
          <a:xfrm>
            <a:off x="8762315" y="2286000"/>
            <a:ext cx="2512174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Issue:</a:t>
            </a:r>
          </a:p>
          <a:p>
            <a:r>
              <a:rPr lang="en-US" altLang="zh-CN" dirty="0"/>
              <a:t>Rectangles Overlap</a:t>
            </a:r>
          </a:p>
          <a:p>
            <a:r>
              <a:rPr lang="en-US" altLang="zh-CN" dirty="0"/>
              <a:t>Computationally Expensive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9E9A4-5479-4E31-AC26-0DBC71E6B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460" y="83976"/>
            <a:ext cx="3335079" cy="654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12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097962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/>
              <a:t>Direction:</a:t>
            </a:r>
          </a:p>
          <a:p>
            <a:pPr marL="688086" lvl="1" indent="-514350">
              <a:buFont typeface="+mj-lt"/>
              <a:buAutoNum type="romanUcPeriod"/>
            </a:pPr>
            <a:r>
              <a:rPr lang="en-US" altLang="zh-CN" sz="2400" dirty="0"/>
              <a:t>Machine Learning</a:t>
            </a:r>
          </a:p>
          <a:p>
            <a:pPr marL="688086" lvl="1" indent="-514350">
              <a:buFont typeface="+mj-lt"/>
              <a:buAutoNum type="romanUcPeriod"/>
            </a:pPr>
            <a:r>
              <a:rPr lang="en-US" altLang="zh-CN" sz="2400" dirty="0"/>
              <a:t>Computer Vision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DEE273-3B07-48B8-810F-A58D48301AEE}"/>
              </a:ext>
            </a:extLst>
          </p:cNvPr>
          <p:cNvSpPr txBox="1">
            <a:spLocks/>
          </p:cNvSpPr>
          <p:nvPr/>
        </p:nvSpPr>
        <p:spPr>
          <a:xfrm>
            <a:off x="8762315" y="2286000"/>
            <a:ext cx="2512174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5153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097962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/>
              <a:t>Machine Learning</a:t>
            </a:r>
          </a:p>
          <a:p>
            <a:pPr marL="0" indent="0">
              <a:buNone/>
            </a:pPr>
            <a:r>
              <a:rPr lang="en-US" altLang="zh-CN" sz="2000" dirty="0"/>
              <a:t>Potential Improvement on Current Model:</a:t>
            </a:r>
          </a:p>
          <a:p>
            <a:pPr marL="0" indent="0">
              <a:buNone/>
            </a:pPr>
            <a:r>
              <a:rPr lang="en-US" altLang="zh-CN" sz="2000" dirty="0"/>
              <a:t>	More data (The dataset is small now but the result is already not instructive)</a:t>
            </a:r>
          </a:p>
          <a:p>
            <a:pPr marL="0" indent="0">
              <a:buNone/>
            </a:pPr>
            <a:r>
              <a:rPr lang="en-US" altLang="zh-CN" sz="2000" dirty="0"/>
              <a:t>	More training epochs (Current 600 epochs but the convergence has not been reached)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New Model Idea:</a:t>
            </a:r>
          </a:p>
          <a:p>
            <a:pPr marL="0" indent="0">
              <a:buNone/>
            </a:pPr>
            <a:r>
              <a:rPr lang="en-US" altLang="zh-CN" sz="2000" dirty="0"/>
              <a:t>	Introduce the rectangle proposal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DEE273-3B07-48B8-810F-A58D48301AEE}"/>
              </a:ext>
            </a:extLst>
          </p:cNvPr>
          <p:cNvSpPr txBox="1">
            <a:spLocks/>
          </p:cNvSpPr>
          <p:nvPr/>
        </p:nvSpPr>
        <p:spPr>
          <a:xfrm>
            <a:off x="8762315" y="2286000"/>
            <a:ext cx="2512174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68716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097962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/>
              <a:t>Computer Vision</a:t>
            </a:r>
          </a:p>
          <a:p>
            <a:pPr marL="0" indent="0">
              <a:buNone/>
            </a:pPr>
            <a:r>
              <a:rPr lang="en-US" altLang="zh-CN" sz="2000" dirty="0"/>
              <a:t>Potential Improvement on Current Model:</a:t>
            </a:r>
          </a:p>
          <a:p>
            <a:pPr marL="0" indent="0">
              <a:buNone/>
            </a:pPr>
            <a:r>
              <a:rPr lang="en-US" altLang="zh-CN" sz="2000" dirty="0"/>
              <a:t>	Hough Transform: Refer to the idea of preset-size anchor in YOLO instead of iterate the 			whole 4-dimension computation space</a:t>
            </a:r>
          </a:p>
          <a:p>
            <a:pPr marL="0" indent="0">
              <a:buNone/>
            </a:pPr>
            <a:r>
              <a:rPr lang="en-US" altLang="zh-CN" sz="2000" dirty="0"/>
              <a:t>	Overlap Check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New Model Idea:</a:t>
            </a:r>
          </a:p>
          <a:p>
            <a:pPr marL="0" indent="0">
              <a:buNone/>
            </a:pPr>
            <a:r>
              <a:rPr lang="en-US" altLang="zh-CN" sz="2000" dirty="0"/>
              <a:t>	</a:t>
            </a:r>
            <a:r>
              <a:rPr lang="en-US" altLang="zh-CN" sz="2000"/>
              <a:t>The image pattern </a:t>
            </a:r>
            <a:r>
              <a:rPr lang="en-US" altLang="zh-CN" sz="2000" dirty="0"/>
              <a:t>technique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DEE273-3B07-48B8-810F-A58D48301AEE}"/>
              </a:ext>
            </a:extLst>
          </p:cNvPr>
          <p:cNvSpPr txBox="1">
            <a:spLocks/>
          </p:cNvSpPr>
          <p:nvPr/>
        </p:nvSpPr>
        <p:spPr>
          <a:xfrm>
            <a:off x="8762315" y="2286000"/>
            <a:ext cx="2512174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5770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A5C2-25B3-4708-AF5D-65E6C6BC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757-23B9-44AD-82F5-9D1A6B4C9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Problem Statement</a:t>
            </a:r>
          </a:p>
          <a:p>
            <a:r>
              <a:rPr lang="en-US" sz="2800" dirty="0"/>
              <a:t>Progress</a:t>
            </a:r>
          </a:p>
          <a:p>
            <a:r>
              <a:rPr lang="en-US" sz="28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255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Goal: </a:t>
            </a:r>
          </a:p>
          <a:p>
            <a:r>
              <a:rPr lang="en-US" dirty="0"/>
              <a:t>Generate the front-end code from any given web page screenshot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C28AA9-AB3A-4F94-84EB-A475ADED4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72" y="3429000"/>
            <a:ext cx="9592183" cy="122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57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Problem:</a:t>
            </a:r>
          </a:p>
          <a:p>
            <a:r>
              <a:rPr lang="en-US" dirty="0"/>
              <a:t>The disturbance caused by images on the page: Misrecognize contents of the &lt;</a:t>
            </a:r>
            <a:r>
              <a:rPr lang="en-US" dirty="0" err="1"/>
              <a:t>img</a:t>
            </a:r>
            <a:r>
              <a:rPr lang="en-US" dirty="0"/>
              <a:t>&gt; as the web components.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335DB-1726-434C-B578-EFF86A134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27" y="3577590"/>
            <a:ext cx="3746795" cy="2411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6DF265-13AB-4619-AF27-AEEDDF5B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20" y="3577590"/>
            <a:ext cx="5410586" cy="24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29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Problem:</a:t>
            </a:r>
          </a:p>
          <a:p>
            <a:r>
              <a:rPr lang="en-US" dirty="0"/>
              <a:t>The disturbance caused by images on the page: Misrecognize contents of the &lt;</a:t>
            </a:r>
            <a:r>
              <a:rPr lang="en-US" dirty="0" err="1"/>
              <a:t>img</a:t>
            </a:r>
            <a:r>
              <a:rPr lang="en-US" dirty="0"/>
              <a:t>&gt; as the web components.</a:t>
            </a:r>
          </a:p>
          <a:p>
            <a:endParaRPr lang="en-US" dirty="0"/>
          </a:p>
          <a:p>
            <a:r>
              <a:rPr lang="en-US" dirty="0"/>
              <a:t>Solution:</a:t>
            </a:r>
          </a:p>
          <a:p>
            <a:r>
              <a:rPr lang="en-US" dirty="0"/>
              <a:t>Detect and Separate the image components on the screenshot firstly. </a:t>
            </a:r>
          </a:p>
        </p:txBody>
      </p:sp>
    </p:spTree>
    <p:extLst>
      <p:ext uri="{BB962C8B-B14F-4D97-AF65-F5344CB8AC3E}">
        <p14:creationId xmlns:p14="http://schemas.microsoft.com/office/powerpoint/2010/main" val="1406943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dirty="0"/>
              <a:t>Solution:</a:t>
            </a:r>
          </a:p>
          <a:p>
            <a:r>
              <a:rPr lang="en-US" dirty="0"/>
              <a:t>Detect and Separate the image components on the screenshot firstly.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0F0D6-55B0-46E8-8D99-851258B9D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698" y="640080"/>
            <a:ext cx="621486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55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616452" cy="3931920"/>
          </a:xfrm>
        </p:spPr>
        <p:txBody>
          <a:bodyPr>
            <a:normAutofit/>
          </a:bodyPr>
          <a:lstStyle/>
          <a:p>
            <a:r>
              <a:rPr lang="en-US" dirty="0"/>
              <a:t>Datasets:</a:t>
            </a:r>
          </a:p>
          <a:p>
            <a:r>
              <a:rPr lang="en-US" dirty="0"/>
              <a:t>Label + Full-size screenshot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D070AB-B247-4B1C-A14A-79C90117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829" y="0"/>
            <a:ext cx="3496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06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747" y="2286000"/>
            <a:ext cx="3289961" cy="3931920"/>
          </a:xfrm>
        </p:spPr>
        <p:txBody>
          <a:bodyPr>
            <a:normAutofit/>
          </a:bodyPr>
          <a:lstStyle/>
          <a:p>
            <a:r>
              <a:rPr lang="en-US" dirty="0"/>
              <a:t>Datasets:</a:t>
            </a:r>
          </a:p>
          <a:p>
            <a:r>
              <a:rPr lang="en-US" dirty="0"/>
              <a:t>Label + Full-size screenshot</a:t>
            </a:r>
          </a:p>
          <a:p>
            <a:endParaRPr lang="en-US" dirty="0"/>
          </a:p>
          <a:p>
            <a:r>
              <a:rPr lang="en-US" dirty="0"/>
              <a:t>Supplement</a:t>
            </a:r>
            <a:r>
              <a:rPr lang="en-US" altLang="zh-CN" dirty="0"/>
              <a:t>ary</a:t>
            </a:r>
            <a:r>
              <a:rPr lang="en-US" dirty="0"/>
              <a:t>:</a:t>
            </a:r>
          </a:p>
          <a:p>
            <a:r>
              <a:rPr lang="en-US" dirty="0"/>
              <a:t>Because of the mis</a:t>
            </a:r>
            <a:r>
              <a:rPr lang="en-US" altLang="zh-CN" dirty="0"/>
              <a:t>identification in the label crawled from the Internet, manually check and relabel the dataset 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B0186-968C-476C-A43C-EC695C52F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1977989"/>
            <a:ext cx="6909577" cy="290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4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E9B2-664E-4015-8E69-B6581115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C83E-680F-49E1-9DE8-C8FC79A45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dirty="0"/>
              <a:t>Preprocess:</a:t>
            </a:r>
          </a:p>
          <a:p>
            <a:r>
              <a:rPr lang="en-US" dirty="0"/>
              <a:t>Segment the original long image into several section images with fixed size.</a:t>
            </a:r>
          </a:p>
          <a:p>
            <a:endParaRPr lang="en-US" dirty="0"/>
          </a:p>
          <a:p>
            <a:r>
              <a:rPr lang="en-US" dirty="0"/>
              <a:t>Purpose:</a:t>
            </a:r>
          </a:p>
          <a:p>
            <a:r>
              <a:rPr lang="en-US" dirty="0"/>
              <a:t>Avoid the lo</a:t>
            </a:r>
            <a:r>
              <a:rPr lang="en-US" altLang="zh-CN" dirty="0"/>
              <a:t>s</a:t>
            </a:r>
            <a:r>
              <a:rPr lang="en-US" dirty="0"/>
              <a:t>s of information caused by </a:t>
            </a:r>
            <a:r>
              <a:rPr lang="en-US" dirty="0" err="1"/>
              <a:t>overresize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2BB0E8-A2B1-41C7-9848-F679795AD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386" y="0"/>
            <a:ext cx="272484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06CB2-5F40-4474-A6C0-63577CA67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0" y="344493"/>
            <a:ext cx="3962172" cy="1740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C7181D-A5CA-4D35-9E71-197954B3B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0" y="2338468"/>
            <a:ext cx="3962172" cy="1740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E50764-2ED9-4716-A32F-B59DD8678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0" y="4332443"/>
            <a:ext cx="3962174" cy="174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59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285</Words>
  <Application>Microsoft Office PowerPoint</Application>
  <PresentationFormat>Widescreen</PresentationFormat>
  <Paragraphs>85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华文仿宋</vt:lpstr>
      <vt:lpstr>Tw Cen MT</vt:lpstr>
      <vt:lpstr>Tw Cen MT Condensed</vt:lpstr>
      <vt:lpstr>Wingdings 3</vt:lpstr>
      <vt:lpstr>Integral</vt:lpstr>
      <vt:lpstr>Code Generating</vt:lpstr>
      <vt:lpstr>Contents</vt:lpstr>
      <vt:lpstr>Problem Statement</vt:lpstr>
      <vt:lpstr>Problem Statement</vt:lpstr>
      <vt:lpstr>Problem Statement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Future Work</vt:lpstr>
      <vt:lpstr>Future Work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Generating</dc:title>
  <dc:creator>Mulong Xie</dc:creator>
  <cp:lastModifiedBy>Mulong Xie</cp:lastModifiedBy>
  <cp:revision>8</cp:revision>
  <dcterms:created xsi:type="dcterms:W3CDTF">2019-06-05T08:42:54Z</dcterms:created>
  <dcterms:modified xsi:type="dcterms:W3CDTF">2019-06-05T09:36:47Z</dcterms:modified>
</cp:coreProperties>
</file>